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4" autoAdjust="0"/>
    <p:restoredTop sz="94660"/>
  </p:normalViewPr>
  <p:slideViewPr>
    <p:cSldViewPr snapToGrid="0">
      <p:cViewPr varScale="1">
        <p:scale>
          <a:sx n="41" d="100"/>
          <a:sy n="41" d="100"/>
        </p:scale>
        <p:origin x="21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4D88DC-5E31-4706-8340-948387E5FB56}" type="datetimeFigureOut">
              <a:rPr lang="en-US" smtClean="0"/>
              <a:t>12/10/2019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CD9D5-5968-4012-BFBB-96A54D8D8D89}" type="slidenum">
              <a:rPr lang="en-US" smtClean="0"/>
              <a:t>‹#›</a:t>
            </a:fld>
            <a:endParaRPr lang="en-US"/>
          </a:p>
        </p:txBody>
      </p:sp>
    </p:spTree>
    <p:extLst>
      <p:ext uri="{BB962C8B-B14F-4D97-AF65-F5344CB8AC3E}">
        <p14:creationId xmlns:p14="http://schemas.microsoft.com/office/powerpoint/2010/main" val="3887496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4D88DC-5E31-4706-8340-948387E5FB56}" type="datetimeFigureOut">
              <a:rPr lang="en-US" smtClean="0"/>
              <a:t>12/10/2019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CD9D5-5968-4012-BFBB-96A54D8D8D89}" type="slidenum">
              <a:rPr lang="en-US" smtClean="0"/>
              <a:t>‹#›</a:t>
            </a:fld>
            <a:endParaRPr lang="en-US"/>
          </a:p>
        </p:txBody>
      </p:sp>
    </p:spTree>
    <p:extLst>
      <p:ext uri="{BB962C8B-B14F-4D97-AF65-F5344CB8AC3E}">
        <p14:creationId xmlns:p14="http://schemas.microsoft.com/office/powerpoint/2010/main" val="362747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4D88DC-5E31-4706-8340-948387E5FB56}" type="datetimeFigureOut">
              <a:rPr lang="en-US" smtClean="0"/>
              <a:t>12/10/2019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CD9D5-5968-4012-BFBB-96A54D8D8D89}" type="slidenum">
              <a:rPr lang="en-US" smtClean="0"/>
              <a:t>‹#›</a:t>
            </a:fld>
            <a:endParaRPr lang="en-US"/>
          </a:p>
        </p:txBody>
      </p:sp>
    </p:spTree>
    <p:extLst>
      <p:ext uri="{BB962C8B-B14F-4D97-AF65-F5344CB8AC3E}">
        <p14:creationId xmlns:p14="http://schemas.microsoft.com/office/powerpoint/2010/main" val="3701873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4D88DC-5E31-4706-8340-948387E5FB56}" type="datetimeFigureOut">
              <a:rPr lang="en-US" smtClean="0"/>
              <a:t>12/10/2019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CD9D5-5968-4012-BFBB-96A54D8D8D89}" type="slidenum">
              <a:rPr lang="en-US" smtClean="0"/>
              <a:t>‹#›</a:t>
            </a:fld>
            <a:endParaRPr lang="en-US"/>
          </a:p>
        </p:txBody>
      </p:sp>
    </p:spTree>
    <p:extLst>
      <p:ext uri="{BB962C8B-B14F-4D97-AF65-F5344CB8AC3E}">
        <p14:creationId xmlns:p14="http://schemas.microsoft.com/office/powerpoint/2010/main" val="4080661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4D88DC-5E31-4706-8340-948387E5FB56}" type="datetimeFigureOut">
              <a:rPr lang="en-US" smtClean="0"/>
              <a:t>12/10/2019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ECD9D5-5968-4012-BFBB-96A54D8D8D89}" type="slidenum">
              <a:rPr lang="en-US" smtClean="0"/>
              <a:t>‹#›</a:t>
            </a:fld>
            <a:endParaRPr lang="en-US"/>
          </a:p>
        </p:txBody>
      </p:sp>
    </p:spTree>
    <p:extLst>
      <p:ext uri="{BB962C8B-B14F-4D97-AF65-F5344CB8AC3E}">
        <p14:creationId xmlns:p14="http://schemas.microsoft.com/office/powerpoint/2010/main" val="329884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4D88DC-5E31-4706-8340-948387E5FB56}" type="datetimeFigureOut">
              <a:rPr lang="en-US" smtClean="0"/>
              <a:t>12/10/2019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ECD9D5-5968-4012-BFBB-96A54D8D8D89}" type="slidenum">
              <a:rPr lang="en-US" smtClean="0"/>
              <a:t>‹#›</a:t>
            </a:fld>
            <a:endParaRPr lang="en-US"/>
          </a:p>
        </p:txBody>
      </p:sp>
    </p:spTree>
    <p:extLst>
      <p:ext uri="{BB962C8B-B14F-4D97-AF65-F5344CB8AC3E}">
        <p14:creationId xmlns:p14="http://schemas.microsoft.com/office/powerpoint/2010/main" val="1379012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4D88DC-5E31-4706-8340-948387E5FB56}" type="datetimeFigureOut">
              <a:rPr lang="en-US" smtClean="0"/>
              <a:t>12/10/2019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ECD9D5-5968-4012-BFBB-96A54D8D8D89}" type="slidenum">
              <a:rPr lang="en-US" smtClean="0"/>
              <a:t>‹#›</a:t>
            </a:fld>
            <a:endParaRPr lang="en-US"/>
          </a:p>
        </p:txBody>
      </p:sp>
    </p:spTree>
    <p:extLst>
      <p:ext uri="{BB962C8B-B14F-4D97-AF65-F5344CB8AC3E}">
        <p14:creationId xmlns:p14="http://schemas.microsoft.com/office/powerpoint/2010/main" val="1326450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4D88DC-5E31-4706-8340-948387E5FB56}" type="datetimeFigureOut">
              <a:rPr lang="en-US" smtClean="0"/>
              <a:t>12/10/2019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ECD9D5-5968-4012-BFBB-96A54D8D8D89}" type="slidenum">
              <a:rPr lang="en-US" smtClean="0"/>
              <a:t>‹#›</a:t>
            </a:fld>
            <a:endParaRPr lang="en-US"/>
          </a:p>
        </p:txBody>
      </p:sp>
    </p:spTree>
    <p:extLst>
      <p:ext uri="{BB962C8B-B14F-4D97-AF65-F5344CB8AC3E}">
        <p14:creationId xmlns:p14="http://schemas.microsoft.com/office/powerpoint/2010/main" val="4264729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4D88DC-5E31-4706-8340-948387E5FB56}" type="datetimeFigureOut">
              <a:rPr lang="en-US" smtClean="0"/>
              <a:t>12/10/2019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ECD9D5-5968-4012-BFBB-96A54D8D8D89}" type="slidenum">
              <a:rPr lang="en-US" smtClean="0"/>
              <a:t>‹#›</a:t>
            </a:fld>
            <a:endParaRPr lang="en-US"/>
          </a:p>
        </p:txBody>
      </p:sp>
    </p:spTree>
    <p:extLst>
      <p:ext uri="{BB962C8B-B14F-4D97-AF65-F5344CB8AC3E}">
        <p14:creationId xmlns:p14="http://schemas.microsoft.com/office/powerpoint/2010/main" val="274777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4D88DC-5E31-4706-8340-948387E5FB56}" type="datetimeFigureOut">
              <a:rPr lang="en-US" smtClean="0"/>
              <a:t>12/10/2019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ECD9D5-5968-4012-BFBB-96A54D8D8D89}" type="slidenum">
              <a:rPr lang="en-US" smtClean="0"/>
              <a:t>‹#›</a:t>
            </a:fld>
            <a:endParaRPr lang="en-US"/>
          </a:p>
        </p:txBody>
      </p:sp>
    </p:spTree>
    <p:extLst>
      <p:ext uri="{BB962C8B-B14F-4D97-AF65-F5344CB8AC3E}">
        <p14:creationId xmlns:p14="http://schemas.microsoft.com/office/powerpoint/2010/main" val="872050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E4D88DC-5E31-4706-8340-948387E5FB56}" type="datetimeFigureOut">
              <a:rPr lang="en-US" smtClean="0"/>
              <a:t>12/10/2019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ECD9D5-5968-4012-BFBB-96A54D8D8D89}" type="slidenum">
              <a:rPr lang="en-US" smtClean="0"/>
              <a:t>‹#›</a:t>
            </a:fld>
            <a:endParaRPr lang="en-US"/>
          </a:p>
        </p:txBody>
      </p:sp>
    </p:spTree>
    <p:extLst>
      <p:ext uri="{BB962C8B-B14F-4D97-AF65-F5344CB8AC3E}">
        <p14:creationId xmlns:p14="http://schemas.microsoft.com/office/powerpoint/2010/main" val="3407698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4D88DC-5E31-4706-8340-948387E5FB56}" type="datetimeFigureOut">
              <a:rPr lang="en-US" smtClean="0"/>
              <a:t>12/10/2019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ECD9D5-5968-4012-BFBB-96A54D8D8D89}" type="slidenum">
              <a:rPr lang="en-US" smtClean="0"/>
              <a:t>‹#›</a:t>
            </a:fld>
            <a:endParaRPr lang="en-US"/>
          </a:p>
        </p:txBody>
      </p:sp>
    </p:spTree>
    <p:extLst>
      <p:ext uri="{BB962C8B-B14F-4D97-AF65-F5344CB8AC3E}">
        <p14:creationId xmlns:p14="http://schemas.microsoft.com/office/powerpoint/2010/main" val="514556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Letter to Past Self </a:t>
            </a:r>
            <a:endParaRPr lang="en-US" dirty="0"/>
          </a:p>
        </p:txBody>
      </p:sp>
      <p:sp>
        <p:nvSpPr>
          <p:cNvPr id="3" name="Subtitle 2"/>
          <p:cNvSpPr>
            <a:spLocks noGrp="1"/>
          </p:cNvSpPr>
          <p:nvPr>
            <p:ph type="subTitle" idx="1"/>
          </p:nvPr>
        </p:nvSpPr>
        <p:spPr/>
        <p:txBody>
          <a:bodyPr/>
          <a:lstStyle/>
          <a:p>
            <a:r>
              <a:rPr lang="en-US" dirty="0" smtClean="0"/>
              <a:t>Rite of </a:t>
            </a:r>
            <a:r>
              <a:rPr lang="en-US" smtClean="0"/>
              <a:t>Passage Unit </a:t>
            </a:r>
            <a:endParaRPr lang="en-US"/>
          </a:p>
        </p:txBody>
      </p:sp>
    </p:spTree>
    <p:extLst>
      <p:ext uri="{BB962C8B-B14F-4D97-AF65-F5344CB8AC3E}">
        <p14:creationId xmlns:p14="http://schemas.microsoft.com/office/powerpoint/2010/main" val="89146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3398"/>
          </a:xfrm>
        </p:spPr>
        <p:txBody>
          <a:bodyPr/>
          <a:lstStyle/>
          <a:p>
            <a:r>
              <a:rPr lang="en-US" b="1" dirty="0" smtClean="0"/>
              <a:t>Letter to Past Self </a:t>
            </a:r>
            <a:endParaRPr lang="en-US" b="1" dirty="0"/>
          </a:p>
        </p:txBody>
      </p:sp>
      <p:sp>
        <p:nvSpPr>
          <p:cNvPr id="3" name="Content Placeholder 2"/>
          <p:cNvSpPr>
            <a:spLocks noGrp="1"/>
          </p:cNvSpPr>
          <p:nvPr>
            <p:ph idx="1"/>
          </p:nvPr>
        </p:nvSpPr>
        <p:spPr>
          <a:xfrm>
            <a:off x="838200" y="1078524"/>
            <a:ext cx="10515600" cy="5556738"/>
          </a:xfrm>
        </p:spPr>
        <p:txBody>
          <a:bodyPr>
            <a:noAutofit/>
          </a:bodyPr>
          <a:lstStyle/>
          <a:p>
            <a:pPr marL="0" indent="0">
              <a:buNone/>
            </a:pPr>
            <a:r>
              <a:rPr lang="en-US" sz="3000" dirty="0" smtClean="0"/>
              <a:t>Paragraph #1: Pretend you are talking to an old friend and catching up. Ask them questions about people that were important at your life at this time. Ask about different things that were important to you. </a:t>
            </a:r>
          </a:p>
          <a:p>
            <a:pPr marL="0" indent="0">
              <a:buNone/>
            </a:pPr>
            <a:r>
              <a:rPr lang="en-US" sz="3000" dirty="0" smtClean="0"/>
              <a:t>Paragraph #2: Give academic advice. Use this paragraph to talk about school. Talk about what you have learned from here to now, the good and the bad. </a:t>
            </a:r>
          </a:p>
          <a:p>
            <a:pPr marL="0" indent="0">
              <a:buNone/>
            </a:pPr>
            <a:r>
              <a:rPr lang="en-US" sz="3000" dirty="0" smtClean="0"/>
              <a:t>Paragraph #3: Give personal advice. Use this paragraph to talk about what you have learned personally on the path to growing up, the good and the bad. </a:t>
            </a:r>
          </a:p>
          <a:p>
            <a:pPr marL="0" indent="0">
              <a:buNone/>
            </a:pPr>
            <a:r>
              <a:rPr lang="en-US" sz="3000" dirty="0" smtClean="0"/>
              <a:t>Paragraph #4: Your hopes and dreams for your past self. Explain the dreams that you have for your past self and give advice on how to achieve that. </a:t>
            </a:r>
            <a:endParaRPr lang="en-US" sz="3000" dirty="0"/>
          </a:p>
        </p:txBody>
      </p:sp>
    </p:spTree>
    <p:extLst>
      <p:ext uri="{BB962C8B-B14F-4D97-AF65-F5344CB8AC3E}">
        <p14:creationId xmlns:p14="http://schemas.microsoft.com/office/powerpoint/2010/main" val="22834407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150</Words>
  <Application>Microsoft Office PowerPoint</Application>
  <PresentationFormat>Widescreen</PresentationFormat>
  <Paragraphs>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Letter to Past Self </vt:lpstr>
      <vt:lpstr>Letter to Past Self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Letter to Past Self </dc:title>
  <dc:creator>Stetka, Meghan</dc:creator>
  <cp:lastModifiedBy>Stetka, Meghan</cp:lastModifiedBy>
  <cp:revision>1</cp:revision>
  <dcterms:created xsi:type="dcterms:W3CDTF">2019-12-10T14:13:38Z</dcterms:created>
  <dcterms:modified xsi:type="dcterms:W3CDTF">2019-12-10T14:14:29Z</dcterms:modified>
</cp:coreProperties>
</file>